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70" r:id="rId3"/>
    <p:sldId id="271" r:id="rId4"/>
    <p:sldId id="272" r:id="rId5"/>
    <p:sldId id="256" r:id="rId6"/>
    <p:sldId id="257" r:id="rId7"/>
    <p:sldId id="258" r:id="rId8"/>
    <p:sldId id="259" r:id="rId9"/>
    <p:sldId id="260" r:id="rId10"/>
    <p:sldId id="261" r:id="rId11"/>
    <p:sldId id="262" r:id="rId12"/>
    <p:sldId id="265" r:id="rId13"/>
    <p:sldId id="263" r:id="rId14"/>
    <p:sldId id="264" r:id="rId15"/>
    <p:sldId id="266" r:id="rId16"/>
    <p:sldId id="267" r:id="rId17"/>
    <p:sldId id="268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3"/>
    <p:restoredTop sz="94682"/>
  </p:normalViewPr>
  <p:slideViewPr>
    <p:cSldViewPr snapToGrid="0">
      <p:cViewPr varScale="1">
        <p:scale>
          <a:sx n="119" d="100"/>
          <a:sy n="119" d="100"/>
        </p:scale>
        <p:origin x="2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gi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3F645-D9BE-4402-94F1-FA57F47370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60DE90-E796-41BA-A3DE-BD52C7B2F0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0DC58-ECBD-430B-BF09-61879DBC2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B26D5-C5F0-4AC0-841C-FB35E5A76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9D03AF-00D9-4666-8B57-21EB0FAB1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171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44053-8410-459C-8362-830E2100B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52183A-52B9-4EFF-82E1-F9D2A0BB91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EFDCB-447E-483D-ACB4-64355A6AB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9ED24E-160C-44FC-8EC3-364AAD23C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80A22-D620-4E72-8739-9DC7661B8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895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0AD177-905A-4EDB-8ECE-82D1D6A8CF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6EA0CB-5D25-4D8B-9D78-6D636BA57E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815DF-4FEA-493D-A29C-3830E9F2A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75278-090F-4DFA-AA5D-56A10A59A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DB1EAE-35E3-4C1E-8313-FAA5170C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2210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F1461-5797-41E6-9DD2-9A563A153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07D90-88EE-42DD-B082-CD5309FBE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771C4-9C53-4F03-BB65-BBFFF3465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1E718-EC72-4995-A55A-C6D039440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4D1AE-41D2-4FB7-8B65-5B05B094D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2019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6FAB1-E9E3-4D51-90A3-C4602DD43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59BA9-D0D6-4E45-B6BA-D031FADAA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06BD5-6DCF-445A-8348-097055B3D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4D5D0-7738-42EE-9D07-7A0189930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3843F-C6E9-4F2D-A18A-77D99EF4A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120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9D938-C370-450B-B42F-43000039C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5977F-5D25-488E-A286-57A6EB9DEB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4309E9-F805-4D1A-934C-CFBF40FA2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AB4322-358E-46C7-966D-AB802B768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C5622F-0A58-4F56-88E1-06A85CEB7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311338-B546-4B42-B15A-2B6E5E60D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0331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96F66-B47E-4A2F-930C-1B36D69B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132E8-302A-4672-9113-FCBF00ABB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9C790F-F340-41A4-8290-162CC98F27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1D7336-5622-404B-851F-5B0A1F1D10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B50837-37AC-4D64-9511-BECA770CF2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53DBB0-87CF-47CD-9592-7AF634DD0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92DDCA-0134-4441-9D76-1C98D261F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7D2B76-08AE-4210-AC68-B39739827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585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7BBB0-83B2-49B6-A7F8-29E90F1DE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6B8BB2-3A4D-409B-8A51-B1310EC75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51661F-6C26-4763-BA39-DD875BA30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2B6474-CA41-4078-BFE8-669702964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584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AF12E1-0C6D-45A8-B1A4-ED3E43F23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7BB5CD-5608-4340-83ED-45EB2A41F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8DBE78-801D-4C78-B5F1-1E784B62D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4279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415EE-30E3-4582-982B-ABB8BCDA9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E9915-B1FB-4CEF-8149-AE0D43DEEB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B1B48D-BB62-48E1-9DEE-947B48101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A0FF6-9814-4861-8DEA-22857819E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0216A-DC1B-4B4A-B708-1958605AF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EEDDE5-E0A0-4195-B61F-AA8465F58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126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AF99A-84A3-47F6-9B5F-00A5F2E7D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F6C570-EC58-45A3-9150-1B373C0022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26525B-3220-4E2A-BC96-819A0B183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636634-23D1-4E4F-89BA-52592BE6D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2963A-0112-4BB2-BE78-4958DEEF6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B9E5D-B6AA-4B3B-BC2D-76C524C8E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599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4A5D32-0A8A-422E-8D23-AC5746ACD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0533DF-D5B5-465E-9958-1E700708A1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85F15-D2CD-4A34-BA0E-570B0FD5CE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AB191-CC2F-452D-A41B-68CBAD1AC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0C609-AF49-4401-85A9-3E399CF0B8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6603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9F547-72A6-4B2A-B7F2-C2E3376E6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類神經期中報告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18847-F66D-471C-BF78-780C4CBED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3200" y="4371975"/>
            <a:ext cx="4114800" cy="1047750"/>
          </a:xfrm>
        </p:spPr>
        <p:txBody>
          <a:bodyPr/>
          <a:lstStyle/>
          <a:p>
            <a:pPr algn="l"/>
            <a:r>
              <a:rPr lang="en-US" altLang="zh-CN" dirty="0"/>
              <a:t>M10715809 CHOI HYUNMIN </a:t>
            </a:r>
          </a:p>
          <a:p>
            <a:pPr algn="l"/>
            <a:r>
              <a:rPr lang="en-US" altLang="zh-CN" dirty="0"/>
              <a:t>M10715812 </a:t>
            </a:r>
            <a:r>
              <a:rPr lang="zh-CN" altLang="en-US" dirty="0"/>
              <a:t>張天佑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806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365AA5-B736-B647-9DC6-EF564896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MCTS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game</a:t>
            </a:r>
            <a:endParaRPr kumimoji="1"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82F3C8C8-93E2-5540-9414-5DB8C1915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88"/>
            <a:ext cx="7860300" cy="4401768"/>
          </a:xfrm>
        </p:spPr>
      </p:pic>
    </p:spTree>
    <p:extLst>
      <p:ext uri="{BB962C8B-B14F-4D97-AF65-F5344CB8AC3E}">
        <p14:creationId xmlns:p14="http://schemas.microsoft.com/office/powerpoint/2010/main" val="1473624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Supervised learning of policy networks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17EB7A-DA20-ED4E-A761-57BB3F5A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prior work has been limited to shallow policies or value functions based on a linear combination of input features</a:t>
            </a:r>
          </a:p>
          <a:p>
            <a:r>
              <a:rPr lang="en" altLang="zh-CN" dirty="0"/>
              <a:t>propose a CNN architecture to solve the problem of turning linear into nonlinear</a:t>
            </a:r>
          </a:p>
          <a:p>
            <a:r>
              <a:rPr lang="en" altLang="zh-CN" dirty="0"/>
              <a:t>pass in the board position as a 19 × 19 image and use convolutional layers to construct a representation of the position </a:t>
            </a:r>
          </a:p>
          <a:p>
            <a:r>
              <a:rPr lang="en" altLang="zh-CN" dirty="0"/>
              <a:t>The advantage of doing this is that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en" altLang="zh-CN" dirty="0"/>
              <a:t> use these neural</a:t>
            </a:r>
            <a:r>
              <a:rPr lang="zh-CN" altLang="en-US" dirty="0"/>
              <a:t> </a:t>
            </a:r>
            <a:r>
              <a:rPr lang="en" altLang="zh-CN" dirty="0"/>
              <a:t>to reduce the effective depth and breadth of the search tree </a:t>
            </a:r>
          </a:p>
          <a:p>
            <a:pPr marL="0" indent="0">
              <a:buNone/>
            </a:pP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1717433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Supervised learning of policy networks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17EB7A-DA20-ED4E-A761-57BB3F5A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altLang="zh-CN" dirty="0"/>
              <a:t>evaluating positions using a value network, and sampling actions using a policy network </a:t>
            </a:r>
          </a:p>
          <a:p>
            <a:pPr marL="0" indent="0">
              <a:buNone/>
            </a:pPr>
            <a:endParaRPr lang="e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7A7A4E-6113-1B43-BFF9-37EE7888F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2679406"/>
            <a:ext cx="5904760" cy="349755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89B7926-C8DF-1D4F-BDEC-DEAB40755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961" y="2392326"/>
            <a:ext cx="4817682" cy="446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94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Reinforcement learning of policy networks </a:t>
            </a:r>
            <a:endParaRPr lang="en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17EB7A-DA20-ED4E-A761-57BB3F5A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We trained a 13-layer policy network, which we call the SL policy network, from 30 million positions from the KGS Go Server 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934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Reinforcement learning of value networks </a:t>
            </a:r>
            <a:endParaRPr lang="en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17EB7A-DA20-ED4E-A761-57BB3F5A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7734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Searching with policy and value networks </a:t>
            </a:r>
            <a:endParaRPr lang="e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3DD4D1-9D18-EB4B-98DC-A9717A790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292316" cy="356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1080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D25B1-2D2C-224C-9F6E-939057FA3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Evaluating the playing strength of AlphaGo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206D36-317A-3E4B-9B5F-CF0BCF512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68159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D25B1-2D2C-224C-9F6E-939057FA3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Discussion </a:t>
            </a:r>
            <a:endParaRPr lang="en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206D36-317A-3E4B-9B5F-CF0BCF512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a Go program, based on a </a:t>
            </a:r>
            <a:r>
              <a:rPr lang="en" altLang="zh-CN" dirty="0" err="1"/>
              <a:t>combina</a:t>
            </a:r>
            <a:r>
              <a:rPr lang="en" altLang="zh-CN" dirty="0"/>
              <a:t>- </a:t>
            </a:r>
            <a:r>
              <a:rPr lang="en" altLang="zh-CN" dirty="0" err="1"/>
              <a:t>tion</a:t>
            </a:r>
            <a:r>
              <a:rPr lang="en" altLang="zh-CN" dirty="0"/>
              <a:t> of deep neural networks and tree search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4098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8AA905-5867-AD4F-9F1E-8FBAF353A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</a:t>
            </a:r>
            <a:r>
              <a:rPr kumimoji="1" lang="zh-CN" altLang="en-US" dirty="0"/>
              <a:t>介紹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A52219-0A6B-204E-A740-7A41CB32B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我們最直接的作法就是將這些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全部</a:t>
            </a:r>
            <a:r>
              <a:rPr kumimoji="1" lang="en-US" altLang="zh-CN" dirty="0"/>
              <a:t>merge</a:t>
            </a:r>
            <a:r>
              <a:rPr kumimoji="1" lang="zh-CN" altLang="en-US" dirty="0"/>
              <a:t>在一起</a:t>
            </a:r>
            <a:endParaRPr kumimoji="1" lang="en-US" altLang="zh-CN" dirty="0"/>
          </a:p>
          <a:p>
            <a:r>
              <a:rPr kumimoji="1" lang="zh-CN" altLang="en-US" dirty="0"/>
              <a:t>那麼在考慮這些問題的時候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會對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做清洗動作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CN" altLang="en-US" dirty="0"/>
              <a:t>比如</a:t>
            </a:r>
            <a:r>
              <a:rPr kumimoji="1" lang="zh-TW" altLang="en-US" dirty="0"/>
              <a:t> </a:t>
            </a:r>
            <a:r>
              <a:rPr kumimoji="1" lang="zh-CN" altLang="en-US" dirty="0"/>
              <a:t>座標點的處理</a:t>
            </a:r>
            <a:r>
              <a:rPr kumimoji="1" lang="zh-TW" altLang="en-US" dirty="0"/>
              <a:t>，</a:t>
            </a:r>
            <a:r>
              <a:rPr kumimoji="1" lang="en-US" altLang="zh-TW" dirty="0"/>
              <a:t>plan</a:t>
            </a:r>
            <a:r>
              <a:rPr kumimoji="1" lang="zh-CN" altLang="en-US" dirty="0"/>
              <a:t>的處理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-US" altLang="zh-TW" dirty="0" err="1"/>
              <a:t>train_query</a:t>
            </a:r>
            <a:r>
              <a:rPr kumimoji="1" lang="zh-CN" altLang="en-US" dirty="0"/>
              <a:t>行數不一樣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所以我們需要對</a:t>
            </a:r>
            <a:r>
              <a:rPr kumimoji="1" lang="en-US" altLang="zh-CN" dirty="0"/>
              <a:t>null</a:t>
            </a:r>
            <a:r>
              <a:rPr kumimoji="1" lang="zh-CN" altLang="en-US" dirty="0"/>
              <a:t>部分以</a:t>
            </a:r>
            <a:r>
              <a:rPr kumimoji="1" lang="en-US" altLang="zh-TW" dirty="0"/>
              <a:t>0</a:t>
            </a:r>
            <a:r>
              <a:rPr kumimoji="1" lang="zh-CN" altLang="en-US" dirty="0"/>
              <a:t>填充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-US" altLang="zh-TW" dirty="0"/>
              <a:t>Mode</a:t>
            </a:r>
            <a:r>
              <a:rPr kumimoji="1" lang="zh-TW" altLang="en-US" dirty="0"/>
              <a:t> </a:t>
            </a:r>
            <a:r>
              <a:rPr kumimoji="1" lang="zh-CN" altLang="en-US" dirty="0"/>
              <a:t>部分自然會被當成</a:t>
            </a:r>
            <a:r>
              <a:rPr kumimoji="1" lang="en-US" altLang="zh-CN" dirty="0"/>
              <a:t>label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04540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15B6B6-FD18-814D-80B4-424AF769C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</a:t>
            </a:r>
            <a:r>
              <a:rPr kumimoji="1" lang="zh-CN" altLang="en-US" dirty="0"/>
              <a:t>處理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CD34FB-C38A-DD4D-BB04-8F634E2B0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座標以及</a:t>
            </a:r>
            <a:r>
              <a:rPr kumimoji="1" lang="en-US" altLang="zh-CN" dirty="0"/>
              <a:t>plan</a:t>
            </a:r>
            <a:r>
              <a:rPr kumimoji="1" lang="zh-CN" altLang="en-US" dirty="0"/>
              <a:t>處理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我們會將多餘的符號去除</a:t>
            </a:r>
            <a:r>
              <a:rPr kumimoji="1" lang="zh-TW" altLang="en-US" dirty="0"/>
              <a:t>。</a:t>
            </a:r>
            <a:r>
              <a:rPr kumimoji="1" lang="zh-CN" altLang="en-US" dirty="0"/>
              <a:t>例如</a:t>
            </a:r>
            <a:r>
              <a:rPr kumimoji="1" lang="zh-TW" altLang="en-US" dirty="0"/>
              <a:t>：</a:t>
            </a:r>
            <a:r>
              <a:rPr kumimoji="1" lang="en-US" altLang="zh-TW" dirty="0"/>
              <a:t>distance</a:t>
            </a:r>
            <a:r>
              <a:rPr kumimoji="1" lang="zh-TW" altLang="en-US" dirty="0"/>
              <a:t> </a:t>
            </a:r>
            <a:r>
              <a:rPr kumimoji="1" lang="zh-CN" altLang="en-US" dirty="0"/>
              <a:t>字符全部</a:t>
            </a:r>
            <a:r>
              <a:rPr kumimoji="1" lang="en-US" altLang="zh-CN" dirty="0"/>
              <a:t>clear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CN" altLang="en-US" dirty="0"/>
              <a:t>初期階段我們打算</a:t>
            </a:r>
            <a:r>
              <a:rPr kumimoji="1" lang="en-US" altLang="zh-CN" dirty="0"/>
              <a:t>feed</a:t>
            </a:r>
            <a:r>
              <a:rPr kumimoji="1" lang="zh-CN" altLang="en-US" dirty="0"/>
              <a:t>所有</a:t>
            </a:r>
            <a:r>
              <a:rPr kumimoji="1" lang="en-US" altLang="zh-CN" dirty="0"/>
              <a:t>feature</a:t>
            </a:r>
            <a:r>
              <a:rPr kumimoji="1" lang="zh-TW" altLang="en-US" dirty="0"/>
              <a:t>，</a:t>
            </a:r>
            <a:r>
              <a:rPr kumimoji="1" lang="zh-CN" altLang="en-US" dirty="0"/>
              <a:t>那在數據處理中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我們會考慮全部丟進去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CN" altLang="en-US" dirty="0"/>
              <a:t>那麼後期我們會將不太重要的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去除</a:t>
            </a:r>
            <a:r>
              <a:rPr kumimoji="1" lang="zh-TW" altLang="en-US" dirty="0"/>
              <a:t>，</a:t>
            </a:r>
            <a:r>
              <a:rPr kumimoji="1" lang="zh-CN" altLang="en-US" dirty="0"/>
              <a:t>再用相同的</a:t>
            </a:r>
            <a:r>
              <a:rPr kumimoji="1" lang="en-US" altLang="zh-CN" dirty="0"/>
              <a:t>data</a:t>
            </a:r>
            <a:r>
              <a:rPr kumimoji="1" lang="zh-TW" altLang="en-US" dirty="0"/>
              <a:t> </a:t>
            </a:r>
            <a:r>
              <a:rPr kumimoji="1" lang="zh-CN" altLang="en-US" dirty="0"/>
              <a:t>丟進不同的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訓練</a:t>
            </a:r>
            <a:r>
              <a:rPr kumimoji="1" lang="zh-TW" altLang="en-US" dirty="0"/>
              <a:t>。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37799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87C5A0-AC5C-EF4C-A667-733DD3410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初期結果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592416-A0AD-3F4B-BB7F-3ADD0EC0F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經過初期簡單的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處理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我們得到的結果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-US" altLang="zh-TW" dirty="0" err="1"/>
              <a:t>Nn</a:t>
            </a:r>
            <a:r>
              <a:rPr kumimoji="1" lang="zh-CN" altLang="en-US" dirty="0"/>
              <a:t>得到的結果只有</a:t>
            </a:r>
            <a:r>
              <a:rPr kumimoji="1" lang="en-US" altLang="zh-TW" dirty="0"/>
              <a:t>0.2</a:t>
            </a:r>
            <a:r>
              <a:rPr kumimoji="1" lang="zh-TW" altLang="en-US" dirty="0"/>
              <a:t>，</a:t>
            </a:r>
            <a:r>
              <a:rPr kumimoji="1" lang="en-US" altLang="zh-TW" dirty="0" err="1"/>
              <a:t>randomforest</a:t>
            </a:r>
            <a:r>
              <a:rPr kumimoji="1" lang="zh-CN" altLang="en-US" dirty="0"/>
              <a:t>得到結果最好為</a:t>
            </a:r>
            <a:r>
              <a:rPr kumimoji="1" lang="en-US" altLang="zh-TW" dirty="0"/>
              <a:t>0.67</a:t>
            </a:r>
          </a:p>
          <a:p>
            <a:r>
              <a:rPr kumimoji="1" lang="zh-CN" altLang="en-US" dirty="0"/>
              <a:t>所以在後面的數據處理中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會在</a:t>
            </a:r>
            <a:r>
              <a:rPr kumimoji="1" lang="en-US" altLang="zh-CN" dirty="0" err="1"/>
              <a:t>randomforest</a:t>
            </a:r>
            <a:r>
              <a:rPr kumimoji="1" lang="zh-CN" altLang="en-US" dirty="0"/>
              <a:t>中進行更多數據處理</a:t>
            </a:r>
            <a:r>
              <a:rPr kumimoji="1" lang="zh-TW" altLang="en-US" dirty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3038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9F547-72A6-4B2A-B7F2-C2E3376E6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Mastering the game of Go with deep neural networks and tree search</a:t>
            </a:r>
            <a:endParaRPr lang="zh-CN" alt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18847-F66D-471C-BF78-780C4CBED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3200" y="4371975"/>
            <a:ext cx="4114800" cy="1047750"/>
          </a:xfrm>
        </p:spPr>
        <p:txBody>
          <a:bodyPr/>
          <a:lstStyle/>
          <a:p>
            <a:pPr algn="l"/>
            <a:r>
              <a:rPr lang="en-US" altLang="zh-CN" dirty="0"/>
              <a:t>M10715809 CHOI HYUNMIN </a:t>
            </a:r>
          </a:p>
          <a:p>
            <a:pPr algn="l"/>
            <a:r>
              <a:rPr lang="en-US" altLang="zh-CN" dirty="0"/>
              <a:t>M10715812 </a:t>
            </a:r>
            <a:r>
              <a:rPr lang="zh-CN" altLang="en-US" dirty="0"/>
              <a:t>張天佑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14002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36557-E78C-4527-9449-35967D397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abstract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05EA9-8F9C-4AFF-9139-9DF29092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 new approach with ‘value’ and ‘policy’ networks</a:t>
            </a:r>
            <a:r>
              <a:rPr lang="zh-CN" altLang="en-US" dirty="0"/>
              <a:t> </a:t>
            </a:r>
            <a:r>
              <a:rPr lang="en-US" altLang="zh-CN" dirty="0"/>
              <a:t>trained by a novel combination of supervised and reinforcement learning </a:t>
            </a:r>
          </a:p>
          <a:p>
            <a:endParaRPr lang="en-US" altLang="zh-CN" dirty="0"/>
          </a:p>
          <a:p>
            <a:r>
              <a:rPr lang="en-US" altLang="zh-CN" dirty="0"/>
              <a:t>Simulate random games with Monte </a:t>
            </a:r>
            <a:r>
              <a:rPr lang="en-US" altLang="zh-CN" dirty="0" err="1"/>
              <a:t>Varlo</a:t>
            </a:r>
            <a:r>
              <a:rPr lang="en-US" altLang="zh-CN" dirty="0"/>
              <a:t> tree search without any lookahead search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Good results the AlphaGo achieved</a:t>
            </a:r>
          </a:p>
        </p:txBody>
      </p:sp>
    </p:spTree>
    <p:extLst>
      <p:ext uri="{BB962C8B-B14F-4D97-AF65-F5344CB8AC3E}">
        <p14:creationId xmlns:p14="http://schemas.microsoft.com/office/powerpoint/2010/main" val="1556436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0AC8E-83E6-4DE2-91B7-CC61AF9DD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problem with </a:t>
            </a:r>
            <a:r>
              <a:rPr lang="en-US" altLang="zh-CN" dirty="0" err="1"/>
              <a:t>tranditional</a:t>
            </a:r>
            <a:r>
              <a:rPr lang="en-US" altLang="zh-CN" dirty="0"/>
              <a:t> method 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D66C4-D7CB-4061-9C05-0E8977F08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An optimal value function of perfect information is infeasible with exhaustive search</a:t>
            </a:r>
          </a:p>
          <a:p>
            <a:r>
              <a:rPr lang="en-US" altLang="zh-CN" dirty="0"/>
              <a:t>Two general principles:</a:t>
            </a:r>
          </a:p>
          <a:p>
            <a:pPr lvl="1"/>
            <a:r>
              <a:rPr lang="en-US" altLang="zh-CN" dirty="0"/>
              <a:t>Reduce depth of the search by position evaluation</a:t>
            </a:r>
          </a:p>
          <a:p>
            <a:pPr lvl="1"/>
            <a:r>
              <a:rPr lang="en-US" altLang="zh-CN" dirty="0"/>
              <a:t>Reduce breadth by </a:t>
            </a:r>
            <a:r>
              <a:rPr lang="en-US" altLang="zh-CN" dirty="0" err="1"/>
              <a:t>smapling</a:t>
            </a:r>
            <a:r>
              <a:rPr lang="en-US" altLang="zh-CN" dirty="0"/>
              <a:t> actions from a probability distribution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9997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40CBC-45D5-4577-8DBF-390687FCC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Monte Carlo tree search(MCTS)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03F69-7172-4835-B3DD-35DD45484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As more simulations executed, the search tree grows larger and the relevant values become more accurate</a:t>
            </a:r>
          </a:p>
          <a:p>
            <a:r>
              <a:rPr lang="en-US" altLang="zh-CN" dirty="0"/>
              <a:t>Policy is also improved over time</a:t>
            </a:r>
          </a:p>
          <a:p>
            <a:r>
              <a:rPr lang="en-US" altLang="zh-CN" dirty="0" err="1"/>
              <a:t>Hightest</a:t>
            </a:r>
            <a:r>
              <a:rPr lang="en-US" altLang="zh-CN" dirty="0"/>
              <a:t> value subtree will be </a:t>
            </a:r>
            <a:r>
              <a:rPr lang="en-US" altLang="zh-CN" dirty="0" err="1"/>
              <a:t>chosed</a:t>
            </a:r>
            <a:r>
              <a:rPr lang="en-US" altLang="zh-CN" dirty="0"/>
              <a:t> and allowed to expansion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0922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C36645-1D68-1547-A4FE-111632B91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Monte Carlo tree search(MCTS)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32CFBB-A6CF-1944-B6D6-754150EEC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7EE7CB-515C-AA40-8F14-970D2AEB6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8539716" cy="415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744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1153</TotalTime>
  <Words>497</Words>
  <Application>Microsoft Macintosh PowerPoint</Application>
  <PresentationFormat>宽屏</PresentationFormat>
  <Paragraphs>51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等线</vt:lpstr>
      <vt:lpstr>等线 Light</vt:lpstr>
      <vt:lpstr>新細明體</vt:lpstr>
      <vt:lpstr>Arial</vt:lpstr>
      <vt:lpstr>Office Theme</vt:lpstr>
      <vt:lpstr>類神經期中報告</vt:lpstr>
      <vt:lpstr>Data介紹</vt:lpstr>
      <vt:lpstr>Data處理</vt:lpstr>
      <vt:lpstr>初期結果</vt:lpstr>
      <vt:lpstr>Mastering the game of Go with deep neural networks and tree search</vt:lpstr>
      <vt:lpstr>abstract</vt:lpstr>
      <vt:lpstr>The problem with tranditional method </vt:lpstr>
      <vt:lpstr>Monte Carlo tree search(MCTS)</vt:lpstr>
      <vt:lpstr>Monte Carlo tree search(MCTS)</vt:lpstr>
      <vt:lpstr>MCTS in Go game</vt:lpstr>
      <vt:lpstr>Supervised learning of policy networks </vt:lpstr>
      <vt:lpstr>Supervised learning of policy networks </vt:lpstr>
      <vt:lpstr>Reinforcement learning of policy networks </vt:lpstr>
      <vt:lpstr>Reinforcement learning of value networks </vt:lpstr>
      <vt:lpstr>Searching with policy and value networks </vt:lpstr>
      <vt:lpstr>Evaluating the playing strength of AlphaGo </vt:lpstr>
      <vt:lpstr>Discussion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天佑 张</dc:creator>
  <cp:lastModifiedBy>张天佑</cp:lastModifiedBy>
  <cp:revision>145</cp:revision>
  <dcterms:created xsi:type="dcterms:W3CDTF">2019-04-30T15:08:50Z</dcterms:created>
  <dcterms:modified xsi:type="dcterms:W3CDTF">2019-05-02T07:45:58Z</dcterms:modified>
</cp:coreProperties>
</file>

<file path=docProps/thumbnail.jpeg>
</file>